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81" d="100"/>
          <a:sy n="81" d="100"/>
        </p:scale>
        <p:origin x="2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pt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040342"/>
            <a:ext cx="8534400" cy="159845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Arial"/>
                <a:cs typeface="Arial"/>
              </a:defRPr>
            </a:lvl1pPr>
            <a:lvl2pPr marL="311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3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5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6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8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70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82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3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85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274637"/>
          </a:xfrm>
        </p:spPr>
        <p:txBody>
          <a:bodyPr vert="eaVert"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157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E5772C8-D246-4CB1-8F30-408234C8BF93}" type="datetimeFigureOut">
              <a:rPr lang="en-US">
                <a:solidFill>
                  <a:prstClr val="black"/>
                </a:solidFill>
              </a:rPr>
              <a:pPr/>
              <a:t>9/5/2013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0C44CAC-9FAE-4E71-99B7-86E114E26499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77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252356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131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>
            <a:normAutofit/>
          </a:bodyPr>
          <a:lstStyle>
            <a:lvl1pPr algn="l">
              <a:defRPr sz="2182" b="1" u="none" cap="all" baseline="0">
                <a:ln w="6350" cmpd="sng">
                  <a:solidFill>
                    <a:schemeClr val="tx1"/>
                  </a:solidFill>
                </a:ln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 algn="ctr">
              <a:buNone/>
              <a:defRPr sz="1364">
                <a:solidFill>
                  <a:srgbClr val="FFFFFF"/>
                </a:solidFill>
              </a:defRPr>
            </a:lvl1pPr>
            <a:lvl2pPr marL="311719" indent="0">
              <a:buNone/>
              <a:defRPr sz="1227">
                <a:solidFill>
                  <a:schemeClr val="tx1">
                    <a:tint val="75000"/>
                  </a:schemeClr>
                </a:solidFill>
              </a:defRPr>
            </a:lvl2pPr>
            <a:lvl3pPr marL="623438" indent="0">
              <a:buNone/>
              <a:defRPr sz="1091">
                <a:solidFill>
                  <a:schemeClr val="tx1">
                    <a:tint val="75000"/>
                  </a:schemeClr>
                </a:solidFill>
              </a:defRPr>
            </a:lvl3pPr>
            <a:lvl4pPr marL="935157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4pPr>
            <a:lvl5pPr marL="1246876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5pPr>
            <a:lvl6pPr marL="1558595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6pPr>
            <a:lvl7pPr marL="1870314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7pPr>
            <a:lvl8pPr marL="2182033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8pPr>
            <a:lvl9pPr marL="2493752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1366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n w="0" cmpd="sng">
                  <a:noFill/>
                </a:ln>
                <a:solidFill>
                  <a:schemeClr val="bg1"/>
                </a:solidFill>
                <a:latin typeface="Cracked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259783"/>
          </a:xfrm>
        </p:spPr>
        <p:txBody>
          <a:bodyPr/>
          <a:lstStyle>
            <a:lvl1pPr>
              <a:defRPr sz="1636" b="1">
                <a:solidFill>
                  <a:srgbClr val="FF0000"/>
                </a:solidFill>
              </a:defRPr>
            </a:lvl1pPr>
            <a:lvl2pPr>
              <a:defRPr sz="1636"/>
            </a:lvl2pPr>
            <a:lvl3pPr>
              <a:defRPr sz="1364"/>
            </a:lvl3pPr>
            <a:lvl4pPr>
              <a:defRPr sz="1227"/>
            </a:lvl4pPr>
            <a:lvl5pPr>
              <a:defRPr sz="1227"/>
            </a:lvl5pPr>
            <a:lvl6pPr>
              <a:defRPr sz="1227"/>
            </a:lvl6pPr>
            <a:lvl7pPr>
              <a:defRPr sz="1227"/>
            </a:lvl7pPr>
            <a:lvl8pPr>
              <a:defRPr sz="1227"/>
            </a:lvl8pPr>
            <a:lvl9pPr>
              <a:defRPr sz="122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259783"/>
          </a:xfrm>
        </p:spPr>
        <p:txBody>
          <a:bodyPr/>
          <a:lstStyle>
            <a:lvl1pPr>
              <a:defRPr sz="1636" b="1">
                <a:solidFill>
                  <a:srgbClr val="FF0000"/>
                </a:solidFill>
              </a:defRPr>
            </a:lvl1pPr>
            <a:lvl2pPr>
              <a:defRPr sz="1636"/>
            </a:lvl2pPr>
            <a:lvl3pPr>
              <a:defRPr sz="1364"/>
            </a:lvl3pPr>
            <a:lvl4pPr>
              <a:defRPr sz="1227"/>
            </a:lvl4pPr>
            <a:lvl5pPr>
              <a:defRPr sz="1227"/>
            </a:lvl5pPr>
            <a:lvl6pPr>
              <a:defRPr sz="1227"/>
            </a:lvl6pPr>
            <a:lvl7pPr>
              <a:defRPr sz="1227"/>
            </a:lvl7pPr>
            <a:lvl8pPr>
              <a:defRPr sz="1227"/>
            </a:lvl8pPr>
            <a:lvl9pPr>
              <a:defRPr sz="122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991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8" cy="639762"/>
          </a:xfrm>
        </p:spPr>
        <p:txBody>
          <a:bodyPr anchor="b"/>
          <a:lstStyle>
            <a:lvl1pPr marL="0" indent="0">
              <a:buNone/>
              <a:defRPr sz="1636" b="1">
                <a:solidFill>
                  <a:srgbClr val="FF0000"/>
                </a:solidFill>
              </a:defRPr>
            </a:lvl1pPr>
            <a:lvl2pPr marL="311719" indent="0">
              <a:buNone/>
              <a:defRPr sz="1364" b="1"/>
            </a:lvl2pPr>
            <a:lvl3pPr marL="623438" indent="0">
              <a:buNone/>
              <a:defRPr sz="1227" b="1"/>
            </a:lvl3pPr>
            <a:lvl4pPr marL="935157" indent="0">
              <a:buNone/>
              <a:defRPr sz="1091" b="1"/>
            </a:lvl4pPr>
            <a:lvl5pPr marL="1246876" indent="0">
              <a:buNone/>
              <a:defRPr sz="1091" b="1"/>
            </a:lvl5pPr>
            <a:lvl6pPr marL="1558595" indent="0">
              <a:buNone/>
              <a:defRPr sz="1091" b="1"/>
            </a:lvl6pPr>
            <a:lvl7pPr marL="1870314" indent="0">
              <a:buNone/>
              <a:defRPr sz="1091" b="1"/>
            </a:lvl7pPr>
            <a:lvl8pPr marL="2182033" indent="0">
              <a:buNone/>
              <a:defRPr sz="1091" b="1"/>
            </a:lvl8pPr>
            <a:lvl9pPr marL="2493752" indent="0">
              <a:buNone/>
              <a:defRPr sz="1091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8" cy="3655400"/>
          </a:xfrm>
        </p:spPr>
        <p:txBody>
          <a:bodyPr/>
          <a:lstStyle>
            <a:lvl1pPr>
              <a:defRPr sz="1636"/>
            </a:lvl1pPr>
            <a:lvl2pPr>
              <a:defRPr sz="1364"/>
            </a:lvl2pPr>
            <a:lvl3pPr>
              <a:defRPr sz="1227"/>
            </a:lvl3pPr>
            <a:lvl4pPr>
              <a:defRPr sz="1091"/>
            </a:lvl4pPr>
            <a:lvl5pPr>
              <a:defRPr sz="1091"/>
            </a:lvl5pPr>
            <a:lvl6pPr>
              <a:defRPr sz="1091"/>
            </a:lvl6pPr>
            <a:lvl7pPr>
              <a:defRPr sz="1091"/>
            </a:lvl7pPr>
            <a:lvl8pPr>
              <a:defRPr sz="1091"/>
            </a:lvl8pPr>
            <a:lvl9pPr>
              <a:defRPr sz="109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4" cy="639762"/>
          </a:xfrm>
        </p:spPr>
        <p:txBody>
          <a:bodyPr anchor="b"/>
          <a:lstStyle>
            <a:lvl1pPr marL="0" indent="0">
              <a:buNone/>
              <a:defRPr sz="1636" b="1">
                <a:solidFill>
                  <a:srgbClr val="FF0000"/>
                </a:solidFill>
              </a:defRPr>
            </a:lvl1pPr>
            <a:lvl2pPr marL="311719" indent="0">
              <a:buNone/>
              <a:defRPr sz="1364" b="1"/>
            </a:lvl2pPr>
            <a:lvl3pPr marL="623438" indent="0">
              <a:buNone/>
              <a:defRPr sz="1227" b="1"/>
            </a:lvl3pPr>
            <a:lvl4pPr marL="935157" indent="0">
              <a:buNone/>
              <a:defRPr sz="1091" b="1"/>
            </a:lvl4pPr>
            <a:lvl5pPr marL="1246876" indent="0">
              <a:buNone/>
              <a:defRPr sz="1091" b="1"/>
            </a:lvl5pPr>
            <a:lvl6pPr marL="1558595" indent="0">
              <a:buNone/>
              <a:defRPr sz="1091" b="1"/>
            </a:lvl6pPr>
            <a:lvl7pPr marL="1870314" indent="0">
              <a:buNone/>
              <a:defRPr sz="1091" b="1"/>
            </a:lvl7pPr>
            <a:lvl8pPr marL="2182033" indent="0">
              <a:buNone/>
              <a:defRPr sz="1091" b="1"/>
            </a:lvl8pPr>
            <a:lvl9pPr marL="2493752" indent="0">
              <a:buNone/>
              <a:defRPr sz="1091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4" cy="3655400"/>
          </a:xfrm>
        </p:spPr>
        <p:txBody>
          <a:bodyPr/>
          <a:lstStyle>
            <a:lvl1pPr>
              <a:defRPr sz="1636"/>
            </a:lvl1pPr>
            <a:lvl2pPr>
              <a:defRPr sz="1364"/>
            </a:lvl2pPr>
            <a:lvl3pPr>
              <a:defRPr sz="1227"/>
            </a:lvl3pPr>
            <a:lvl4pPr>
              <a:defRPr sz="1091"/>
            </a:lvl4pPr>
            <a:lvl5pPr>
              <a:defRPr sz="1091"/>
            </a:lvl5pPr>
            <a:lvl6pPr>
              <a:defRPr sz="1091"/>
            </a:lvl6pPr>
            <a:lvl7pPr>
              <a:defRPr sz="1091"/>
            </a:lvl7pPr>
            <a:lvl8pPr>
              <a:defRPr sz="1091"/>
            </a:lvl8pPr>
            <a:lvl9pPr>
              <a:defRPr sz="109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7421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826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865224" cy="920317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563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364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380341"/>
            <a:ext cx="6815667" cy="5556301"/>
          </a:xfrm>
        </p:spPr>
        <p:txBody>
          <a:bodyPr/>
          <a:lstStyle>
            <a:lvl1pPr>
              <a:defRPr sz="2182">
                <a:solidFill>
                  <a:srgbClr val="FFFFFF"/>
                </a:solidFill>
              </a:defRPr>
            </a:lvl1pPr>
            <a:lvl2pPr>
              <a:defRPr sz="1909"/>
            </a:lvl2pPr>
            <a:lvl3pPr>
              <a:defRPr sz="1636"/>
            </a:lvl3pPr>
            <a:lvl4pPr>
              <a:defRPr sz="1364"/>
            </a:lvl4pPr>
            <a:lvl5pPr>
              <a:defRPr sz="1364"/>
            </a:lvl5pPr>
            <a:lvl6pPr>
              <a:defRPr sz="1364"/>
            </a:lvl6pPr>
            <a:lvl7pPr>
              <a:defRPr sz="1364"/>
            </a:lvl7pPr>
            <a:lvl8pPr>
              <a:defRPr sz="1364"/>
            </a:lvl8pPr>
            <a:lvl9pPr>
              <a:defRPr sz="136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501540"/>
          </a:xfrm>
        </p:spPr>
        <p:txBody>
          <a:bodyPr/>
          <a:lstStyle>
            <a:lvl1pPr marL="0" indent="0">
              <a:buNone/>
              <a:defRPr sz="955"/>
            </a:lvl1pPr>
            <a:lvl2pPr marL="311719" indent="0">
              <a:buNone/>
              <a:defRPr sz="818"/>
            </a:lvl2pPr>
            <a:lvl3pPr marL="623438" indent="0">
              <a:buNone/>
              <a:defRPr sz="682"/>
            </a:lvl3pPr>
            <a:lvl4pPr marL="935157" indent="0">
              <a:buNone/>
              <a:defRPr sz="614"/>
            </a:lvl4pPr>
            <a:lvl5pPr marL="1246876" indent="0">
              <a:buNone/>
              <a:defRPr sz="614"/>
            </a:lvl5pPr>
            <a:lvl6pPr marL="1558595" indent="0">
              <a:buNone/>
              <a:defRPr sz="614"/>
            </a:lvl6pPr>
            <a:lvl7pPr marL="1870314" indent="0">
              <a:buNone/>
              <a:defRPr sz="614"/>
            </a:lvl7pPr>
            <a:lvl8pPr marL="2182033" indent="0">
              <a:buNone/>
              <a:defRPr sz="614"/>
            </a:lvl8pPr>
            <a:lvl9pPr marL="2493752" indent="0">
              <a:buNone/>
              <a:defRPr sz="614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74776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941397"/>
            <a:ext cx="7315200" cy="566738"/>
          </a:xfrm>
        </p:spPr>
        <p:txBody>
          <a:bodyPr anchor="b"/>
          <a:lstStyle>
            <a:lvl1pPr algn="ctr">
              <a:defRPr sz="1364" b="1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1589277"/>
            <a:ext cx="7315200" cy="3352119"/>
          </a:xfrm>
        </p:spPr>
        <p:txBody>
          <a:bodyPr/>
          <a:lstStyle>
            <a:lvl1pPr marL="0" indent="0">
              <a:buNone/>
              <a:defRPr sz="2182"/>
            </a:lvl1pPr>
            <a:lvl2pPr marL="311719" indent="0">
              <a:buNone/>
              <a:defRPr sz="1909"/>
            </a:lvl2pPr>
            <a:lvl3pPr marL="623438" indent="0">
              <a:buNone/>
              <a:defRPr sz="1636"/>
            </a:lvl3pPr>
            <a:lvl4pPr marL="935157" indent="0">
              <a:buNone/>
              <a:defRPr sz="1364"/>
            </a:lvl4pPr>
            <a:lvl5pPr marL="1246876" indent="0">
              <a:buNone/>
              <a:defRPr sz="1364"/>
            </a:lvl5pPr>
            <a:lvl6pPr marL="1558595" indent="0">
              <a:buNone/>
              <a:defRPr sz="1364"/>
            </a:lvl6pPr>
            <a:lvl7pPr marL="1870314" indent="0">
              <a:buNone/>
              <a:defRPr sz="1364"/>
            </a:lvl7pPr>
            <a:lvl8pPr marL="2182033" indent="0">
              <a:buNone/>
              <a:defRPr sz="1364"/>
            </a:lvl8pPr>
            <a:lvl9pPr marL="2493752" indent="0">
              <a:buNone/>
              <a:defRPr sz="1364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508135"/>
            <a:ext cx="7315200" cy="373906"/>
          </a:xfrm>
        </p:spPr>
        <p:txBody>
          <a:bodyPr/>
          <a:lstStyle>
            <a:lvl1pPr marL="0" indent="0" algn="ctr">
              <a:buNone/>
              <a:defRPr sz="955"/>
            </a:lvl1pPr>
            <a:lvl2pPr marL="311719" indent="0">
              <a:buNone/>
              <a:defRPr sz="818"/>
            </a:lvl2pPr>
            <a:lvl3pPr marL="623438" indent="0">
              <a:buNone/>
              <a:defRPr sz="682"/>
            </a:lvl3pPr>
            <a:lvl4pPr marL="935157" indent="0">
              <a:buNone/>
              <a:defRPr sz="614"/>
            </a:lvl4pPr>
            <a:lvl5pPr marL="1246876" indent="0">
              <a:buNone/>
              <a:defRPr sz="614"/>
            </a:lvl5pPr>
            <a:lvl6pPr marL="1558595" indent="0">
              <a:buNone/>
              <a:defRPr sz="614"/>
            </a:lvl6pPr>
            <a:lvl7pPr marL="1870314" indent="0">
              <a:buNone/>
              <a:defRPr sz="614"/>
            </a:lvl7pPr>
            <a:lvl8pPr marL="2182033" indent="0">
              <a:buNone/>
              <a:defRPr sz="614"/>
            </a:lvl8pPr>
            <a:lvl9pPr marL="2493752" indent="0">
              <a:buNone/>
              <a:defRPr sz="614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0663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oter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17" y="6378553"/>
            <a:ext cx="12192000" cy="504998"/>
          </a:xfrm>
          <a:prstGeom prst="rect">
            <a:avLst/>
          </a:prstGeom>
        </p:spPr>
      </p:pic>
      <p:pic>
        <p:nvPicPr>
          <p:cNvPr id="8" name="Picture 7" descr="header.jpg"/>
          <p:cNvPicPr>
            <a:picLocks noChangeAspect="1"/>
          </p:cNvPicPr>
          <p:nvPr/>
        </p:nvPicPr>
        <p:blipFill rotWithShape="1">
          <a:blip r:embed="rId14"/>
          <a:srcRect l="12518" r="20282"/>
          <a:stretch/>
        </p:blipFill>
        <p:spPr>
          <a:xfrm>
            <a:off x="-1" y="0"/>
            <a:ext cx="12192002" cy="129886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865224" cy="920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2820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190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311719" rtl="0" eaLnBrk="1" latinLnBrk="0" hangingPunct="1">
        <a:spcBef>
          <a:spcPct val="0"/>
        </a:spcBef>
        <a:buNone/>
        <a:defRPr sz="4091" kern="1200">
          <a:solidFill>
            <a:schemeClr val="bg1"/>
          </a:solidFill>
          <a:latin typeface="Cracked"/>
          <a:ea typeface="+mj-ea"/>
          <a:cs typeface="+mj-cs"/>
        </a:defRPr>
      </a:lvl1pPr>
    </p:titleStyle>
    <p:bodyStyle>
      <a:lvl1pPr marL="233789" indent="-233789" algn="l" defTabSz="311719" rtl="0" eaLnBrk="1" latinLnBrk="0" hangingPunct="1">
        <a:spcBef>
          <a:spcPct val="20000"/>
        </a:spcBef>
        <a:buFont typeface="Arial"/>
        <a:buChar char="•"/>
        <a:defRPr sz="2182" kern="1200">
          <a:solidFill>
            <a:srgbClr val="FF0000"/>
          </a:solidFill>
          <a:latin typeface="+mn-lt"/>
          <a:ea typeface="+mn-ea"/>
          <a:cs typeface="+mn-cs"/>
        </a:defRPr>
      </a:lvl1pPr>
      <a:lvl2pPr marL="506543" indent="-194824" algn="l" defTabSz="311719" rtl="0" eaLnBrk="1" latinLnBrk="0" hangingPunct="1">
        <a:spcBef>
          <a:spcPct val="20000"/>
        </a:spcBef>
        <a:buFont typeface="Arial"/>
        <a:buChar char="–"/>
        <a:defRPr sz="1909" kern="1200">
          <a:solidFill>
            <a:schemeClr val="tx1"/>
          </a:solidFill>
          <a:latin typeface="+mn-lt"/>
          <a:ea typeface="+mn-ea"/>
          <a:cs typeface="+mn-cs"/>
        </a:defRPr>
      </a:lvl2pPr>
      <a:lvl3pPr marL="779297" indent="-155859" algn="l" defTabSz="311719" rtl="0" eaLnBrk="1" latinLnBrk="0" hangingPunct="1">
        <a:spcBef>
          <a:spcPct val="20000"/>
        </a:spcBef>
        <a:buFont typeface="Arial"/>
        <a:buChar char="•"/>
        <a:defRPr sz="1636" kern="1200">
          <a:solidFill>
            <a:schemeClr val="tx1"/>
          </a:solidFill>
          <a:latin typeface="+mn-lt"/>
          <a:ea typeface="+mn-ea"/>
          <a:cs typeface="+mn-cs"/>
        </a:defRPr>
      </a:lvl3pPr>
      <a:lvl4pPr marL="1091016" indent="-155859" algn="l" defTabSz="311719" rtl="0" eaLnBrk="1" latinLnBrk="0" hangingPunct="1">
        <a:spcBef>
          <a:spcPct val="20000"/>
        </a:spcBef>
        <a:buFont typeface="Arial"/>
        <a:buChar char="–"/>
        <a:defRPr sz="1364" kern="1200">
          <a:solidFill>
            <a:schemeClr val="tx1"/>
          </a:solidFill>
          <a:latin typeface="+mn-lt"/>
          <a:ea typeface="+mn-ea"/>
          <a:cs typeface="+mn-cs"/>
        </a:defRPr>
      </a:lvl4pPr>
      <a:lvl5pPr marL="1402735" indent="-155859" algn="l" defTabSz="311719" rtl="0" eaLnBrk="1" latinLnBrk="0" hangingPunct="1">
        <a:spcBef>
          <a:spcPct val="20000"/>
        </a:spcBef>
        <a:buFont typeface="Arial"/>
        <a:buChar char="»"/>
        <a:defRPr sz="1364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4" indent="-155859" algn="l" defTabSz="311719" rtl="0" eaLnBrk="1" latinLnBrk="0" hangingPunct="1">
        <a:spcBef>
          <a:spcPct val="20000"/>
        </a:spcBef>
        <a:buFont typeface="Arial"/>
        <a:buChar char="•"/>
        <a:defRPr sz="1364" kern="1200">
          <a:solidFill>
            <a:schemeClr val="tx1"/>
          </a:solidFill>
          <a:latin typeface="+mn-lt"/>
          <a:ea typeface="+mn-ea"/>
          <a:cs typeface="+mn-cs"/>
        </a:defRPr>
      </a:lvl6pPr>
      <a:lvl7pPr marL="2026173" indent="-155859" algn="l" defTabSz="311719" rtl="0" eaLnBrk="1" latinLnBrk="0" hangingPunct="1">
        <a:spcBef>
          <a:spcPct val="20000"/>
        </a:spcBef>
        <a:buFont typeface="Arial"/>
        <a:buChar char="•"/>
        <a:defRPr sz="1364" kern="1200">
          <a:solidFill>
            <a:schemeClr val="tx1"/>
          </a:solidFill>
          <a:latin typeface="+mn-lt"/>
          <a:ea typeface="+mn-ea"/>
          <a:cs typeface="+mn-cs"/>
        </a:defRPr>
      </a:lvl7pPr>
      <a:lvl8pPr marL="2337892" indent="-155859" algn="l" defTabSz="311719" rtl="0" eaLnBrk="1" latinLnBrk="0" hangingPunct="1">
        <a:spcBef>
          <a:spcPct val="20000"/>
        </a:spcBef>
        <a:buFont typeface="Arial"/>
        <a:buChar char="•"/>
        <a:defRPr sz="1364" kern="1200">
          <a:solidFill>
            <a:schemeClr val="tx1"/>
          </a:solidFill>
          <a:latin typeface="+mn-lt"/>
          <a:ea typeface="+mn-ea"/>
          <a:cs typeface="+mn-cs"/>
        </a:defRPr>
      </a:lvl8pPr>
      <a:lvl9pPr marL="2649611" indent="-155859" algn="l" defTabSz="311719" rtl="0" eaLnBrk="1" latinLnBrk="0" hangingPunct="1">
        <a:spcBef>
          <a:spcPct val="20000"/>
        </a:spcBef>
        <a:buFont typeface="Arial"/>
        <a:buChar char="•"/>
        <a:defRPr sz="13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1pPr>
      <a:lvl2pPr marL="311719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2pPr>
      <a:lvl3pPr marL="623438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3pPr>
      <a:lvl4pPr marL="935157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4pPr>
      <a:lvl5pPr marL="1246876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5pPr>
      <a:lvl6pPr marL="1558595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6pPr>
      <a:lvl7pPr marL="1870314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7pPr>
      <a:lvl8pPr marL="2182033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8pPr>
      <a:lvl9pPr marL="2493752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82" dirty="0"/>
              <a:t>Locations of Unknowns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27" dirty="0"/>
              <a:t>U1 – Doorknob of east entrance</a:t>
            </a:r>
          </a:p>
          <a:p>
            <a:r>
              <a:rPr lang="en-US" sz="1227" dirty="0"/>
              <a:t>U2 – Blue Crayola marker</a:t>
            </a:r>
          </a:p>
          <a:p>
            <a:r>
              <a:rPr lang="en-US" sz="1227" dirty="0"/>
              <a:t>U3 -  Table where laptop was located</a:t>
            </a:r>
          </a:p>
          <a:p>
            <a:r>
              <a:rPr lang="en-US" sz="1227" dirty="0"/>
              <a:t>U4 – Black Crayola marker</a:t>
            </a:r>
          </a:p>
          <a:p>
            <a:r>
              <a:rPr lang="en-US" sz="1227" dirty="0"/>
              <a:t>U5 – Computer table</a:t>
            </a:r>
          </a:p>
          <a:p>
            <a:r>
              <a:rPr lang="en-US" sz="1227" dirty="0"/>
              <a:t>U6 – Thin dark blue Expo marker</a:t>
            </a:r>
          </a:p>
          <a:p>
            <a:r>
              <a:rPr lang="en-US" sz="1227" dirty="0"/>
              <a:t>U7 – Table where laptop was located</a:t>
            </a:r>
          </a:p>
          <a:p>
            <a:r>
              <a:rPr lang="en-US" sz="1227" dirty="0"/>
              <a:t>U8 -  Chair </a:t>
            </a:r>
          </a:p>
          <a:p>
            <a:r>
              <a:rPr lang="en-US" sz="1227" dirty="0"/>
              <a:t>U9 – Doorknob of west entrance</a:t>
            </a:r>
          </a:p>
          <a:p>
            <a:r>
              <a:rPr lang="en-US" sz="1227" dirty="0"/>
              <a:t>U10 – Orange Crayola marker</a:t>
            </a:r>
          </a:p>
          <a:p>
            <a:r>
              <a:rPr lang="en-US" sz="1227" dirty="0"/>
              <a:t>U11 </a:t>
            </a:r>
            <a:r>
              <a:rPr lang="en-US" sz="1227"/>
              <a:t>– </a:t>
            </a:r>
            <a:r>
              <a:rPr lang="en-US" sz="1227" smtClean="0"/>
              <a:t>Ransom note</a:t>
            </a:r>
            <a:endParaRPr lang="en-US" sz="1227" dirty="0"/>
          </a:p>
          <a:p>
            <a:r>
              <a:rPr lang="en-US" sz="1227" dirty="0"/>
              <a:t>U12 – Power charger to laptop</a:t>
            </a:r>
          </a:p>
          <a:p>
            <a:r>
              <a:rPr lang="en-US" sz="1227" dirty="0"/>
              <a:t>U13 – Doorknob of west entrance</a:t>
            </a:r>
          </a:p>
          <a:p>
            <a:r>
              <a:rPr lang="en-US" sz="1227" dirty="0"/>
              <a:t>U14 – Doorknob of library entrance</a:t>
            </a:r>
          </a:p>
          <a:p>
            <a:r>
              <a:rPr lang="en-US" sz="1227" dirty="0"/>
              <a:t>U15 – Light blue Expo marker</a:t>
            </a:r>
          </a:p>
          <a:p>
            <a:r>
              <a:rPr lang="en-US" sz="1227" dirty="0"/>
              <a:t>U16 – </a:t>
            </a:r>
            <a:r>
              <a:rPr lang="en-US" sz="1227" dirty="0" err="1"/>
              <a:t>Cheez</a:t>
            </a:r>
            <a:r>
              <a:rPr lang="en-US" sz="1227" dirty="0"/>
              <a:t>–It bag</a:t>
            </a:r>
          </a:p>
          <a:p>
            <a:r>
              <a:rPr lang="en-US" sz="1227" dirty="0"/>
              <a:t>U17 -  Table where laptop was located</a:t>
            </a:r>
          </a:p>
          <a:p>
            <a:r>
              <a:rPr lang="en-US" sz="1227" dirty="0"/>
              <a:t>U18 – Doorknob of west entrance</a:t>
            </a:r>
          </a:p>
          <a:p>
            <a:r>
              <a:rPr lang="en-US" sz="1227" dirty="0"/>
              <a:t>U19 – Letter to Dr. Gilmore</a:t>
            </a:r>
          </a:p>
          <a:p>
            <a:r>
              <a:rPr lang="en-US" sz="1227" dirty="0"/>
              <a:t>U20 – </a:t>
            </a:r>
            <a:r>
              <a:rPr lang="en-US" sz="1227" dirty="0" smtClean="0"/>
              <a:t>Purple Crayola marker</a:t>
            </a:r>
            <a:endParaRPr lang="en-US" sz="1227" dirty="0"/>
          </a:p>
        </p:txBody>
      </p:sp>
    </p:spTree>
    <p:extLst>
      <p:ext uri="{BB962C8B-B14F-4D97-AF65-F5344CB8AC3E}">
        <p14:creationId xmlns:p14="http://schemas.microsoft.com/office/powerpoint/2010/main" val="1280321947"/>
      </p:ext>
    </p:extLst>
  </p:cSld>
  <p:clrMapOvr>
    <a:masterClrMapping/>
  </p:clrMapOvr>
</p:sld>
</file>

<file path=ppt/theme/theme1.xml><?xml version="1.0" encoding="utf-8"?>
<a:theme xmlns:a="http://schemas.openxmlformats.org/drawingml/2006/main" name="1_CSI_camp_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115</Words>
  <Application>Microsoft Office PowerPoint</Application>
  <PresentationFormat>Widescreen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Cracked</vt:lpstr>
      <vt:lpstr>1_CSI_camp_1</vt:lpstr>
      <vt:lpstr>Locations of Unknowns</vt:lpstr>
    </vt:vector>
  </TitlesOfParts>
  <Company>Wylie ISD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Identified Prints</dc:title>
  <dc:creator>Cravens, Kris</dc:creator>
  <cp:lastModifiedBy>Cravens, Kris</cp:lastModifiedBy>
  <cp:revision>3</cp:revision>
  <dcterms:created xsi:type="dcterms:W3CDTF">2013-09-05T13:40:15Z</dcterms:created>
  <dcterms:modified xsi:type="dcterms:W3CDTF">2013-09-05T14:06:38Z</dcterms:modified>
</cp:coreProperties>
</file>